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18/5/2019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" y="1799445"/>
            <a:ext cx="6516624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664" y="1325560"/>
            <a:ext cx="5486400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</a:t>
            </a:r>
            <a:r>
              <a:rPr lang="en-GB"/>
              <a:t>v2 outputs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 </a:t>
            </a:r>
            <a:r>
              <a:rPr lang="en-GB" dirty="0"/>
              <a:t>–</a:t>
            </a:r>
            <a:r>
              <a:rPr lang="en-GB" altLang="en-US" dirty="0"/>
              <a:t>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1831274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3290992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1588</TotalTime>
  <Words>2015</Words>
  <Application>Microsoft Office PowerPoint</Application>
  <PresentationFormat>Widescreen</PresentationFormat>
  <Paragraphs>230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904</cp:revision>
  <dcterms:created xsi:type="dcterms:W3CDTF">2018-11-11T14:47:16Z</dcterms:created>
  <dcterms:modified xsi:type="dcterms:W3CDTF">2019-05-18T15:54:54Z</dcterms:modified>
</cp:coreProperties>
</file>